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49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20995174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1pPr>
      <a:lvl2pPr indent="2286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2pPr>
      <a:lvl3pPr indent="4572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3pPr>
      <a:lvl4pPr indent="6858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4pPr>
      <a:lvl5pPr indent="9144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5pPr>
      <a:lvl6pPr indent="11430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6pPr>
      <a:lvl7pPr indent="13716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7pPr>
      <a:lvl8pPr indent="16002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8pPr>
      <a:lvl9pPr indent="1828800" algn="ctr" defTabSz="584200">
        <a:defRPr sz="8000" b="1">
          <a:solidFill>
            <a:srgbClr val="FFFFFF"/>
          </a:solidFill>
          <a:latin typeface="+mj-lt"/>
          <a:ea typeface="+mj-ea"/>
          <a:cs typeface="+mj-cs"/>
          <a:sym typeface="Helvetica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epurl.com/be4SS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epurl.com/be4SS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 notified when we launch?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4925818"/>
            <a:ext cx="130048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u="sng" dirty="0"/>
              <a:t>http://</a:t>
            </a:r>
            <a:r>
              <a:rPr lang="en-US" u="sng" dirty="0" err="1"/>
              <a:t>eepurl.com</a:t>
            </a:r>
            <a:r>
              <a:rPr lang="en-US" u="sng" dirty="0"/>
              <a:t>/be4SS9</a:t>
            </a:r>
            <a:endParaRPr kumimoji="0" lang="en-US" sz="3600" b="0" i="0" u="sng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41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719" b="1">
                <a:solidFill>
                  <a:srgbClr val="FFFFFF"/>
                </a:solidFill>
              </a:rPr>
              <a:t>Small Business Owners Said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How can I sell a monthly newsletter subscription?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 can’t add a product to my website.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My website is useless but I need one.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 asked my web developer to add an image 3 months ago.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96653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20" b="1">
                <a:solidFill>
                  <a:srgbClr val="FFFFFF"/>
                </a:solidFill>
              </a:rPr>
              <a:t>Functioning Content Management System</a:t>
            </a:r>
          </a:p>
        </p:txBody>
      </p:sp>
      <p:pic>
        <p:nvPicPr>
          <p:cNvPr id="71" name="Screen Shot 2015-02-22 at 12.21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271" y="1930197"/>
            <a:ext cx="14005342" cy="913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396653"/>
          </a:xfrm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80" b="1">
                <a:solidFill>
                  <a:srgbClr val="FFFFFF"/>
                </a:solidFill>
              </a:rPr>
              <a:t>Architecture supports multiple websites</a:t>
            </a:r>
          </a:p>
        </p:txBody>
      </p:sp>
      <p:pic>
        <p:nvPicPr>
          <p:cNvPr id="74" name="Screen Shot 2015-02-22 at 12.21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271" y="1930197"/>
            <a:ext cx="14005342" cy="913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Fast</a:t>
            </a:r>
          </a:p>
        </p:txBody>
      </p:sp>
      <p:pic>
        <p:nvPicPr>
          <p:cNvPr id="77" name="Screen Shot 2015-02-22 at 12.21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271" y="1930197"/>
            <a:ext cx="14005342" cy="913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Real Time Editor</a:t>
            </a:r>
          </a:p>
        </p:txBody>
      </p:sp>
      <p:pic>
        <p:nvPicPr>
          <p:cNvPr id="80" name="Screen Shot 2015-02-22 at 12.21.1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271" y="1930197"/>
            <a:ext cx="14005342" cy="913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Executives</a:t>
            </a:r>
          </a:p>
        </p:txBody>
      </p:sp>
      <p:pic>
        <p:nvPicPr>
          <p:cNvPr id="83" name="dave-circle-hea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497" y="3271663"/>
            <a:ext cx="4937473" cy="4937474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2367508" y="2203450"/>
            <a:ext cx="10794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CEO</a:t>
            </a:r>
          </a:p>
        </p:txBody>
      </p:sp>
      <p:sp>
        <p:nvSpPr>
          <p:cNvPr id="85" name="Shape 85"/>
          <p:cNvSpPr/>
          <p:nvPr/>
        </p:nvSpPr>
        <p:spPr>
          <a:xfrm>
            <a:off x="7653002" y="3259869"/>
            <a:ext cx="4961063" cy="4961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824266" y="3431133"/>
            <a:ext cx="4618535" cy="46185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9377781" y="2203450"/>
            <a:ext cx="1511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SALES</a:t>
            </a:r>
          </a:p>
        </p:txBody>
      </p:sp>
      <p:sp>
        <p:nvSpPr>
          <p:cNvPr id="88" name="Shape 88"/>
          <p:cNvSpPr/>
          <p:nvPr/>
        </p:nvSpPr>
        <p:spPr>
          <a:xfrm>
            <a:off x="8806383" y="2641599"/>
            <a:ext cx="2654301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Recruiting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Marketer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Designer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JavaScript developer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 notified when we launch?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4925818"/>
            <a:ext cx="130048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u="sng" dirty="0"/>
              <a:t>http://</a:t>
            </a:r>
            <a:r>
              <a:rPr lang="en-US" u="sng" dirty="0" err="1"/>
              <a:t>eepurl.com</a:t>
            </a:r>
            <a:r>
              <a:rPr lang="en-US" u="sng" dirty="0"/>
              <a:t>/be4SS9</a:t>
            </a:r>
            <a:endParaRPr kumimoji="0" lang="en-US" sz="3600" b="0" i="0" u="sng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ectangle 4">
            <a:hlinkClick r:id="rId2"/>
          </p:cNvPr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3621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usiness-19148_128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9739896">
            <a:off x="9434397" y="3403255"/>
            <a:ext cx="3114976" cy="4674290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sp>
        <p:nvSpPr>
          <p:cNvPr id="33" name="Shape 33"/>
          <p:cNvSpPr/>
          <p:nvPr/>
        </p:nvSpPr>
        <p:spPr>
          <a:xfrm>
            <a:off x="703349" y="336550"/>
            <a:ext cx="115981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What if we empowered 7.5M small business owners?</a:t>
            </a:r>
          </a:p>
        </p:txBody>
      </p:sp>
      <p:pic>
        <p:nvPicPr>
          <p:cNvPr id="34" name="spices-454316_128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453856">
            <a:off x="593992" y="1370022"/>
            <a:ext cx="3555804" cy="266963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35" name="entrepreneur-593360_128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169938" flipH="1">
            <a:off x="9736567" y="1639881"/>
            <a:ext cx="3218757" cy="2129912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36" name="business-437020_1280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21473282">
            <a:off x="4700270" y="1519067"/>
            <a:ext cx="4522998" cy="3014155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37" name="macbook-616621_1280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734692">
            <a:off x="8830205" y="6658716"/>
            <a:ext cx="4069360" cy="2711848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38" name="blogging-336375_1280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240000">
            <a:off x="396121" y="6447907"/>
            <a:ext cx="4307146" cy="2870309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39" name="entrepreneur-593371_1280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21125208">
            <a:off x="593927" y="4385233"/>
            <a:ext cx="3555934" cy="2369697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pic>
        <p:nvPicPr>
          <p:cNvPr id="40" name="logo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40000">
            <a:off x="1593736" y="6965749"/>
            <a:ext cx="844025" cy="844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business-15822_1280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21480000">
            <a:off x="4390837" y="5488226"/>
            <a:ext cx="5141864" cy="3426571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  <a:effectLst>
            <a:outerShdw blurRad="368300" dist="181160" dir="3130552" rotWithShape="0">
              <a:srgbClr val="000000"/>
            </a:outerShdw>
          </a:effectLst>
        </p:spPr>
      </p:pic>
      <p:sp>
        <p:nvSpPr>
          <p:cNvPr id="42" name="Shape 42"/>
          <p:cNvSpPr/>
          <p:nvPr/>
        </p:nvSpPr>
        <p:spPr>
          <a:xfrm rot="21480000">
            <a:off x="6108986" y="7009146"/>
            <a:ext cx="1840468" cy="1112839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pic>
        <p:nvPicPr>
          <p:cNvPr id="43" name="logo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21480000">
            <a:off x="6524697" y="7012558"/>
            <a:ext cx="1102743" cy="1102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3267710" y="-2362201"/>
            <a:ext cx="6469381" cy="138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00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0">
                <a:solidFill>
                  <a:srgbClr val="00F900"/>
                </a:solidFill>
              </a:rPr>
              <a:t>$</a:t>
            </a:r>
          </a:p>
        </p:txBody>
      </p:sp>
      <p:sp>
        <p:nvSpPr>
          <p:cNvPr id="46" name="Shape 46"/>
          <p:cNvSpPr/>
          <p:nvPr/>
        </p:nvSpPr>
        <p:spPr>
          <a:xfrm>
            <a:off x="234632" y="3733795"/>
            <a:ext cx="12535536" cy="1625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Most small businesses don't have websites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driving </a:t>
            </a:r>
            <a:r>
              <a:rPr sz="5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rPr>
              <a:t>results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Need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Small business owners can make changes to their website content.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Small business owners can hire someone to change their website design.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logo-cropp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198" y="1826939"/>
            <a:ext cx="7718404" cy="7826922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  <a:effectLst>
            <a:outerShdw blurRad="368300" dist="181160" dir="3130552" rotWithShape="0">
              <a:srgbClr val="000000"/>
            </a:outerShdw>
          </a:effec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Death to WordPress</a:t>
            </a:r>
          </a:p>
        </p:txBody>
      </p:sp>
      <p:sp>
        <p:nvSpPr>
          <p:cNvPr id="53" name="Shape 53"/>
          <p:cNvSpPr/>
          <p:nvPr/>
        </p:nvSpPr>
        <p:spPr>
          <a:xfrm>
            <a:off x="5191836" y="1695450"/>
            <a:ext cx="262112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(Working title)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logo-cropp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198" y="1826939"/>
            <a:ext cx="7718404" cy="782692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  <a:effectLst>
            <a:outerShdw blurRad="368300" dist="181160" dir="3130552" rotWithShape="0">
              <a:srgbClr val="000000"/>
            </a:outerShdw>
          </a:effec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Simpler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logo-cropp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198" y="1826939"/>
            <a:ext cx="7718404" cy="782692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  <a:effectLst>
            <a:outerShdw blurRad="368300" dist="181160" dir="3130552" rotWithShape="0">
              <a:srgbClr val="000000"/>
            </a:outerShdw>
          </a:effec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Superior Design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logo-cropp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198" y="1826939"/>
            <a:ext cx="7718404" cy="7826922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  <a:effectLst>
            <a:outerShdw blurRad="368300" dist="181160" dir="3130552" rotWithShape="0">
              <a:srgbClr val="000000"/>
            </a:outerShdw>
          </a:effec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Best Practices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952500" y="-38100"/>
            <a:ext cx="11099800" cy="2159000"/>
          </a:xfrm>
          <a:prstGeom prst="rect">
            <a:avLst/>
          </a:prstGeom>
          <a:effectLst>
            <a:outerShdw blurRad="368300" dist="181160" dir="3130552" rotWithShape="0">
              <a:srgbClr val="000000"/>
            </a:outerShdw>
          </a:effectLst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FFFF"/>
                </a:solidFill>
              </a:rPr>
              <a:t>Sample</a:t>
            </a:r>
          </a:p>
        </p:txBody>
      </p:sp>
      <p:pic>
        <p:nvPicPr>
          <p:cNvPr id="65" name="Screen Shot 2015-02-22 at 12.41.14 PM.png"/>
          <p:cNvPicPr/>
          <p:nvPr/>
        </p:nvPicPr>
        <p:blipFill>
          <a:blip r:embed="rId2">
            <a:extLst/>
          </a:blip>
          <a:srcRect b="7085"/>
          <a:stretch>
            <a:fillRect/>
          </a:stretch>
        </p:blipFill>
        <p:spPr>
          <a:xfrm>
            <a:off x="337740" y="2005409"/>
            <a:ext cx="12329476" cy="7469963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Custom</PresentationFormat>
  <Paragraphs>34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Black</vt:lpstr>
      <vt:lpstr>Be notified when we launch?</vt:lpstr>
      <vt:lpstr>PowerPoint Presentation</vt:lpstr>
      <vt:lpstr>PowerPoint Presentation</vt:lpstr>
      <vt:lpstr>Need</vt:lpstr>
      <vt:lpstr>Death to WordPress</vt:lpstr>
      <vt:lpstr>Simpler</vt:lpstr>
      <vt:lpstr>Superior Design</vt:lpstr>
      <vt:lpstr>Best Practices</vt:lpstr>
      <vt:lpstr>Sample</vt:lpstr>
      <vt:lpstr>Small Business Owners Said</vt:lpstr>
      <vt:lpstr>Functioning Content Management System</vt:lpstr>
      <vt:lpstr>Architecture supports multiple websites</vt:lpstr>
      <vt:lpstr>Fast</vt:lpstr>
      <vt:lpstr>Real Time Editor</vt:lpstr>
      <vt:lpstr>Executives</vt:lpstr>
      <vt:lpstr>Recruiting</vt:lpstr>
      <vt:lpstr>Be notified when we launch?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notified when we launch?</dc:title>
  <cp:lastModifiedBy>David Smith</cp:lastModifiedBy>
  <cp:revision>2</cp:revision>
  <dcterms:modified xsi:type="dcterms:W3CDTF">2015-02-23T16:38:47Z</dcterms:modified>
</cp:coreProperties>
</file>